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S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9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ADA7-63DF-F5B9-C6CF-EA04D2651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2BC57E-642D-847D-0117-E57C43FAE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F6620-9A10-42CD-95EE-DD904B66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65229-BAB5-2484-8386-9AC4109C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B93B7-DE47-4613-7654-A1C43CD6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80827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C05B-CABE-7B0A-C922-A9EAC1D9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94217-86E5-B2FA-9632-E6DCCBFA8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7BEAE-FE61-F253-700C-A0BC4D352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1762-33B7-1B20-F4CB-ECB52597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7A6A7-12A1-F30C-AB20-8D1A79371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0683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F164-5042-7A08-C39F-49B4EC79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9ED3A-1F63-4453-012C-0309F3B1A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AA7E7-5CC8-BBCE-D1AD-8275489F4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C593C-101F-685E-0E16-73415F77D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C040D-0715-4EBC-6D4E-00B017E1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223183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2107C-FE80-EA87-0098-57496CB8F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AD2-FC6B-AB32-2A5F-5FED77409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2F2E2D-9A17-E766-60F3-2F67B6C3B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A26D7-79C4-1F17-E995-59997DA1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C35DA-49DA-20A6-D159-43C993AEA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850A2-196A-A748-9096-11748DC1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420804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16F5-EFB9-9FAB-33C6-D435A9A99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9B394-8B05-ACB9-764D-13C2948FC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E7FB2-68B7-774A-18E3-DA4467236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25616-1D21-D831-ACC2-00D870E6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33E17D-4C5F-BD8C-AB5F-E3097758C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BD38B-A257-0D2F-BBF2-F2C6B12C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AFD31B-8EC7-5E70-BC3E-68CD3DC8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CB0731-8B20-35A5-4E59-D9FE7AA4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3761755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A8A5-1AA3-26AA-D717-F3120B262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B17D8-7124-AA7E-1FC9-F31994107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0C295-040F-48D3-81A8-27571A654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2AD13-5699-2CE9-9EF5-079E6B769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535305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CAA503-70AE-626E-AAF3-D9BC9A8B6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58CB10-EA59-0B8F-52ED-8B965B94C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55FC5-EDB5-242B-2B67-CC9C45BA1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4771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DB4E5-186D-543F-6C91-1F84C702E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01588-B3AB-FC90-F4AD-24B1E2546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F8919-F777-086C-CBA4-12D35D09F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B77294-C950-B31D-1580-135772C81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86A11-21F9-99B1-8A1C-6E2C3BBDD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8E479-37F5-6DAA-3773-8ACFED25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343243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97B0-636E-2877-16B9-4D50B711E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74903E-E6EE-60C5-5D37-8206643429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2F25A-0CB8-41A3-D6A3-DCDE3CA9B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011DE-708D-30BB-9184-7D07B7F5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82EBB-98B8-97CA-1468-D3D8610A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07F9E0-20B6-47A7-D283-40FF8A9B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84605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EEC6F-4D67-5391-40AC-D9363ED15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539DB-2C93-E0D9-C671-E957DC3B4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0AA53-EED4-EC7D-25EA-D48F26C54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B0E6F-B457-C528-0D57-AC6A05D36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A88CC-0C85-6D84-D0CD-DE129B36D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703144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CF48F5-4428-5FDB-7ADA-A2FD72BFB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EB5FC-A7C3-C8B4-71CC-6D9B5B5AD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77E5C-1C87-B68A-2F3F-A0AE99F17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81C76-8A49-39BF-43A2-C93BBA03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3AA69-4101-D36F-3D50-03027565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16227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AE64F4-A9BC-46C0-5675-5C046318D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6B58A-CDA9-FC18-EA5B-8C2B94695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79120-5B23-2866-4467-2B3D0628D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EF67F-32CE-46D8-9B20-03FE2AE1CE67}" type="datetimeFigureOut">
              <a:rPr lang="en-SZ" smtClean="0"/>
              <a:t>07/05/2025</a:t>
            </a:fld>
            <a:endParaRPr lang="en-S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6BC9E-62CA-4343-EFF9-B94831B7E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341AF-9067-EF79-156B-0387973E7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34F8FA-1FF3-4643-92B2-CD5924DB4254}" type="slidenum">
              <a:rPr lang="en-SZ" smtClean="0"/>
              <a:t>‹#›</a:t>
            </a:fld>
            <a:endParaRPr lang="en-SZ"/>
          </a:p>
        </p:txBody>
      </p:sp>
    </p:spTree>
    <p:extLst>
      <p:ext uri="{BB962C8B-B14F-4D97-AF65-F5344CB8AC3E}">
        <p14:creationId xmlns:p14="http://schemas.microsoft.com/office/powerpoint/2010/main" val="177490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A0D0-77F5-44EF-8007-0FC509579D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Emerging Technologies on Everyday Life</a:t>
            </a:r>
            <a:endParaRPr lang="en-S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D66C37-C056-749A-1B2D-DDEA64F622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Exploring AI, AR, and VR</a:t>
            </a:r>
            <a:endParaRPr lang="en-SZ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91AEEC2-704F-9F84-7BEA-D47B7A62C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SZ" altLang="en-S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Exploring AI, AR, and VR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SZ" altLang="en-S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1E55D96-80A1-0590-ACF6-D4DD4225F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SZ" altLang="en-S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Exploring AI, AR, and VR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SZ" altLang="en-S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34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FE72-2CF2-5BC1-F745-1F90CE678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60C12-177A-AA36-BB3C-83546F94A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751"/>
            <a:ext cx="5129463" cy="4351338"/>
          </a:xfrm>
        </p:spPr>
        <p:txBody>
          <a:bodyPr/>
          <a:lstStyle/>
          <a:p>
            <a:r>
              <a:rPr lang="en-US" dirty="0"/>
              <a:t>Overview: Emerging technologies are transforming daily life, influencing how we work, learn, shop, and interact.</a:t>
            </a:r>
          </a:p>
          <a:p>
            <a:r>
              <a:rPr lang="en-US" dirty="0"/>
              <a:t>Focus Areas: Artificial Intelligence (AI), Augmented Reality (AR), and Virtual Reality (VR).</a:t>
            </a:r>
          </a:p>
          <a:p>
            <a:endParaRPr lang="en-SZ" dirty="0"/>
          </a:p>
        </p:txBody>
      </p:sp>
      <p:pic>
        <p:nvPicPr>
          <p:cNvPr id="7" name="Picture 6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9EA93F68-B3EA-F92B-E802-C57B0A91E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63" y="1027906"/>
            <a:ext cx="6096000" cy="500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7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C744-13A1-921F-E728-ED03CD50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(AI) in Daily Life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19E22-364A-14E2-68F7-F1C6AC064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Definition: AI enables machines to mimic human intelligence.</a:t>
            </a:r>
          </a:p>
          <a:p>
            <a:r>
              <a:rPr lang="en-US" dirty="0"/>
              <a:t>Applications:</a:t>
            </a:r>
          </a:p>
          <a:p>
            <a:pPr lvl="1"/>
            <a:r>
              <a:rPr lang="en-US" dirty="0"/>
              <a:t>Smart Assistants: Devices like Siri and Alexa assist with daily tasks.</a:t>
            </a:r>
          </a:p>
          <a:p>
            <a:pPr lvl="1"/>
            <a:r>
              <a:rPr lang="en-US" dirty="0"/>
              <a:t>Recommendation Systems: Platforms like Netflix and Amazon suggest content based on user behavior.</a:t>
            </a:r>
          </a:p>
          <a:p>
            <a:pPr lvl="1"/>
            <a:r>
              <a:rPr lang="en-US" dirty="0"/>
              <a:t>Healthcare: AI aids in diagnostics and personalized treatment plans.</a:t>
            </a:r>
            <a:endParaRPr lang="en-SZ" dirty="0"/>
          </a:p>
        </p:txBody>
      </p:sp>
      <p:pic>
        <p:nvPicPr>
          <p:cNvPr id="5" name="Picture 4" descr="A person wearing a vr headset&#10;&#10;Description automatically generated">
            <a:extLst>
              <a:ext uri="{FF2B5EF4-FFF2-40B4-BE49-F238E27FC236}">
                <a16:creationId xmlns:a16="http://schemas.microsoft.com/office/drawing/2014/main" id="{162518BD-80AF-6E7C-BCE1-1FFF12DF2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4" y="4562225"/>
            <a:ext cx="4738939" cy="212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9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1C35-AC11-0597-4426-467F97CA4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Augmented Reality (AR) Enhancing Experiences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119EE-CD44-652F-2864-2E2190B88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3042" cy="4351338"/>
          </a:xfrm>
        </p:spPr>
        <p:txBody>
          <a:bodyPr/>
          <a:lstStyle/>
          <a:p>
            <a:r>
              <a:rPr lang="en-US" dirty="0"/>
              <a:t>Definition: AR overlays digital information onto the real world.</a:t>
            </a:r>
          </a:p>
          <a:p>
            <a:r>
              <a:rPr lang="en-US" dirty="0"/>
              <a:t>Applications:</a:t>
            </a:r>
          </a:p>
          <a:p>
            <a:pPr lvl="1"/>
            <a:r>
              <a:rPr lang="en-US" dirty="0"/>
              <a:t>Retail: Apps like IKEA Place allow users to visualize furniture in their homes.</a:t>
            </a:r>
          </a:p>
          <a:p>
            <a:pPr lvl="1"/>
            <a:r>
              <a:rPr lang="en-US" dirty="0"/>
              <a:t>Education: AR enhances interactive learning experiences.</a:t>
            </a:r>
          </a:p>
          <a:p>
            <a:pPr lvl="1"/>
            <a:r>
              <a:rPr lang="en-US" dirty="0"/>
              <a:t>Navigation: AR provides real-time directions and information</a:t>
            </a:r>
            <a:endParaRPr lang="en-SZ" dirty="0"/>
          </a:p>
        </p:txBody>
      </p:sp>
      <p:pic>
        <p:nvPicPr>
          <p:cNvPr id="6" name="Picture 5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D62B778B-2FD1-E635-1AAA-4C649D75C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242" y="2232713"/>
            <a:ext cx="4747216" cy="269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61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3B41-3A72-D395-98BC-0EC7ED52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 (VR) Immersing Users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EFFD3-D6AB-27D5-2AB4-E2A3EF2D2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69042" cy="4351338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Definition</a:t>
            </a:r>
            <a:r>
              <a:rPr lang="en-US" dirty="0"/>
              <a:t>: VR creates a simulated environment for users to interact with.</a:t>
            </a:r>
          </a:p>
          <a:p>
            <a:r>
              <a:rPr lang="en-US" dirty="0"/>
              <a:t>Applications:</a:t>
            </a:r>
          </a:p>
          <a:p>
            <a:pPr lvl="1"/>
            <a:r>
              <a:rPr lang="en-US" dirty="0"/>
              <a:t>Gaming: Games like Beat Saber offer immersive experiences.</a:t>
            </a:r>
          </a:p>
          <a:p>
            <a:pPr lvl="1"/>
            <a:r>
              <a:rPr lang="en-US" dirty="0"/>
              <a:t>Training: VR is used for simulations in fields like aviation and medicine.</a:t>
            </a:r>
          </a:p>
          <a:p>
            <a:pPr lvl="1"/>
            <a:r>
              <a:rPr lang="en-US" dirty="0"/>
              <a:t>Entertainment: Virtual concerts and events provide new forms of engagement.</a:t>
            </a:r>
            <a:endParaRPr lang="en-SZ" dirty="0"/>
          </a:p>
        </p:txBody>
      </p:sp>
      <p:pic>
        <p:nvPicPr>
          <p:cNvPr id="5" name="Picture 4" descr="A person wearing a vr headset&#10;&#10;Description automatically generated">
            <a:extLst>
              <a:ext uri="{FF2B5EF4-FFF2-40B4-BE49-F238E27FC236}">
                <a16:creationId xmlns:a16="http://schemas.microsoft.com/office/drawing/2014/main" id="{35BF3339-89E5-C3ED-BC0B-847EE8D5E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60" y="1825625"/>
            <a:ext cx="5718128" cy="380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32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BC28C-67C1-11E2-3B7F-6541E4A5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Convergence of AI, AR, and VR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C7891-B697-B3D0-8984-6B32B2984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42811" cy="4351338"/>
          </a:xfrm>
        </p:spPr>
        <p:txBody>
          <a:bodyPr/>
          <a:lstStyle/>
          <a:p>
            <a:r>
              <a:rPr lang="en-US" b="1" dirty="0"/>
              <a:t>Integration: Combining </a:t>
            </a:r>
            <a:r>
              <a:rPr lang="en-US" dirty="0"/>
              <a:t>AI, AR, and VR creates more intelligent and immersive experiences.</a:t>
            </a:r>
          </a:p>
          <a:p>
            <a:r>
              <a:rPr lang="en-US" b="1" dirty="0"/>
              <a:t>Examples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Smart Glasses: Devices that provide AR overlays with AI-driven functionalities.</a:t>
            </a:r>
          </a:p>
          <a:p>
            <a:pPr lvl="1"/>
            <a:r>
              <a:rPr lang="en-US" dirty="0"/>
              <a:t>Virtual Assistants: AI-powered assistants in VR environments.</a:t>
            </a:r>
          </a:p>
          <a:p>
            <a:pPr lvl="1"/>
            <a:r>
              <a:rPr lang="en-US" dirty="0"/>
              <a:t>Enhanced Training: Simulations that adapt in real-time to user actions.</a:t>
            </a:r>
            <a:endParaRPr lang="en-SZ" dirty="0"/>
          </a:p>
        </p:txBody>
      </p:sp>
      <p:pic>
        <p:nvPicPr>
          <p:cNvPr id="5" name="Picture 4" descr="A diagram of different types of metaverse&#10;&#10;Description automatically generated">
            <a:extLst>
              <a:ext uri="{FF2B5EF4-FFF2-40B4-BE49-F238E27FC236}">
                <a16:creationId xmlns:a16="http://schemas.microsoft.com/office/drawing/2014/main" id="{14E1BC81-E41D-8A72-A9AA-8F7175FB16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98" y="1976896"/>
            <a:ext cx="4572501" cy="437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37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534FA-5579-3F65-7C95-7EB6C753E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Education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713B9-8E70-2BE1-D905-EC56AD62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67400" cy="4351338"/>
          </a:xfrm>
        </p:spPr>
        <p:txBody>
          <a:bodyPr/>
          <a:lstStyle/>
          <a:p>
            <a:r>
              <a:rPr lang="en-US" b="1" dirty="0"/>
              <a:t>Personalized Learning</a:t>
            </a:r>
            <a:r>
              <a:rPr lang="en-US" dirty="0"/>
              <a:t>: AI tailors educational content to individual needs.</a:t>
            </a:r>
          </a:p>
          <a:p>
            <a:r>
              <a:rPr lang="en-US" b="1" dirty="0"/>
              <a:t>Interactive Lessons</a:t>
            </a:r>
            <a:r>
              <a:rPr lang="en-US" dirty="0"/>
              <a:t>: AR brings subjects like history and science to life.</a:t>
            </a:r>
          </a:p>
          <a:p>
            <a:r>
              <a:rPr lang="en-US" b="1" dirty="0"/>
              <a:t>Immersive Training</a:t>
            </a:r>
            <a:r>
              <a:rPr lang="en-US" dirty="0"/>
              <a:t>: VR provides hands-on experience in a controlled environment.</a:t>
            </a:r>
            <a:endParaRPr lang="en-SZ" dirty="0"/>
          </a:p>
        </p:txBody>
      </p:sp>
      <p:pic>
        <p:nvPicPr>
          <p:cNvPr id="5" name="Picture 4" descr="A child wearing virtual reality goggles&#10;&#10;Description automatically generated">
            <a:extLst>
              <a:ext uri="{FF2B5EF4-FFF2-40B4-BE49-F238E27FC236}">
                <a16:creationId xmlns:a16="http://schemas.microsoft.com/office/drawing/2014/main" id="{F73A7076-F654-9861-119F-745A6F8A8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245895"/>
            <a:ext cx="5328271" cy="298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4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2F958-C836-7137-FF74-16DB4001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Retail and Shopping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FA269-339F-0D00-4013-422D77838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72200" cy="4351338"/>
          </a:xfrm>
        </p:spPr>
        <p:txBody>
          <a:bodyPr/>
          <a:lstStyle/>
          <a:p>
            <a:r>
              <a:rPr lang="en-US" b="1" dirty="0"/>
              <a:t>Virtual Try-Ons</a:t>
            </a:r>
            <a:r>
              <a:rPr lang="en-US" dirty="0"/>
              <a:t>: AR allows customers to try products virtually.</a:t>
            </a:r>
          </a:p>
          <a:p>
            <a:r>
              <a:rPr lang="en-US" b="1" dirty="0"/>
              <a:t>AI Recommendations</a:t>
            </a:r>
            <a:r>
              <a:rPr lang="en-US" dirty="0"/>
              <a:t>: Personalized shopping experiences based on user preferences.</a:t>
            </a:r>
          </a:p>
          <a:p>
            <a:r>
              <a:rPr lang="en-US" b="1" dirty="0"/>
              <a:t>Efficient Checkout</a:t>
            </a:r>
            <a:r>
              <a:rPr lang="en-US" dirty="0"/>
              <a:t>: AI-powered systems streamline the purchasing process.</a:t>
            </a:r>
            <a:endParaRPr lang="en-SZ" dirty="0"/>
          </a:p>
        </p:txBody>
      </p:sp>
      <p:pic>
        <p:nvPicPr>
          <p:cNvPr id="5" name="Picture 4" descr="A person holding a cell phone&#10;&#10;Description automatically generated">
            <a:extLst>
              <a:ext uri="{FF2B5EF4-FFF2-40B4-BE49-F238E27FC236}">
                <a16:creationId xmlns:a16="http://schemas.microsoft.com/office/drawing/2014/main" id="{85B6E8E1-7500-05BE-075A-FCFAE7F212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807" y="2406315"/>
            <a:ext cx="4812631" cy="269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44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8372-928D-4393-55A7-D80E9BD8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Enhancing Healthcare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CCF79-4CD7-F4EE-749E-2E2CE61E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27821" cy="4351338"/>
          </a:xfrm>
        </p:spPr>
        <p:txBody>
          <a:bodyPr/>
          <a:lstStyle/>
          <a:p>
            <a:r>
              <a:rPr lang="en-US" b="1" dirty="0"/>
              <a:t>Diagnostics</a:t>
            </a:r>
            <a:r>
              <a:rPr lang="en-US" dirty="0"/>
              <a:t>: AI assists in analyzing medical data for accurate diagnosis.</a:t>
            </a:r>
          </a:p>
          <a:p>
            <a:r>
              <a:rPr lang="en-US" b="1" dirty="0"/>
              <a:t>Surgical Training</a:t>
            </a:r>
            <a:r>
              <a:rPr lang="en-US" dirty="0"/>
              <a:t>: VR simulations provide practice for complex procedures.</a:t>
            </a:r>
          </a:p>
          <a:p>
            <a:r>
              <a:rPr lang="en-US" b="1" dirty="0"/>
              <a:t>Patient Monitoring</a:t>
            </a:r>
            <a:r>
              <a:rPr lang="en-US" dirty="0"/>
              <a:t>: AI tracks patient health metrics for timely interventions.</a:t>
            </a:r>
            <a:endParaRPr lang="en-SZ" dirty="0"/>
          </a:p>
        </p:txBody>
      </p:sp>
      <p:pic>
        <p:nvPicPr>
          <p:cNvPr id="5" name="Picture 4" descr="A person wearing a virtual reality headset&#10;&#10;Description automatically generated">
            <a:extLst>
              <a:ext uri="{FF2B5EF4-FFF2-40B4-BE49-F238E27FC236}">
                <a16:creationId xmlns:a16="http://schemas.microsoft.com/office/drawing/2014/main" id="{9B2559B6-5BB0-6510-15FA-AD823DAC7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21" y="2102017"/>
            <a:ext cx="5094959" cy="265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75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6B08-E47E-C180-25EB-0A2AFA3E5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Outlook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2FD2F-39EF-B638-B90B-9A27CB1C6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8853" cy="4351338"/>
          </a:xfrm>
        </p:spPr>
        <p:txBody>
          <a:bodyPr/>
          <a:lstStyle/>
          <a:p>
            <a:r>
              <a:rPr lang="en-US" b="1" dirty="0"/>
              <a:t>Advancements</a:t>
            </a:r>
            <a:r>
              <a:rPr lang="en-US" dirty="0"/>
              <a:t>: Continued development in AI, AR, and VR technologies.</a:t>
            </a:r>
          </a:p>
          <a:p>
            <a:r>
              <a:rPr lang="en-US" b="1" dirty="0"/>
              <a:t>Integration</a:t>
            </a:r>
            <a:r>
              <a:rPr lang="en-US" dirty="0"/>
              <a:t>: Seamless merging of these technologies into daily life.</a:t>
            </a:r>
          </a:p>
          <a:p>
            <a:r>
              <a:rPr lang="en-US" b="1" dirty="0"/>
              <a:t>Ethical Considerations</a:t>
            </a:r>
            <a:r>
              <a:rPr lang="en-US" dirty="0"/>
              <a:t>: Addressing privacy, security, and accessibility issues.</a:t>
            </a:r>
            <a:endParaRPr lang="en-SZ" dirty="0"/>
          </a:p>
        </p:txBody>
      </p:sp>
      <p:pic>
        <p:nvPicPr>
          <p:cNvPr id="5" name="Picture 4" descr="A child wearing glasses with planets around his head&#10;&#10;Description automatically generated">
            <a:extLst>
              <a:ext uri="{FF2B5EF4-FFF2-40B4-BE49-F238E27FC236}">
                <a16:creationId xmlns:a16="http://schemas.microsoft.com/office/drawing/2014/main" id="{44DF82CA-5885-D21B-94B6-D7BE864C2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02" y="1851108"/>
            <a:ext cx="5513339" cy="31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68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ABD77-F5EA-9BB5-D3EA-364FA144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1752F-26A8-9159-DBCB-BC489BD5B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75484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Summary</a:t>
            </a:r>
            <a:r>
              <a:rPr lang="en-US" dirty="0"/>
              <a:t>: AI, AR, and VR are revolutionizing everyday experiences.</a:t>
            </a:r>
          </a:p>
          <a:p>
            <a:r>
              <a:rPr lang="en-US" b="1" dirty="0"/>
              <a:t>Impact</a:t>
            </a:r>
            <a:r>
              <a:rPr lang="en-US" dirty="0"/>
              <a:t>: These technologies enhance convenience, learning, and engagement.</a:t>
            </a:r>
          </a:p>
          <a:p>
            <a:r>
              <a:rPr lang="en-US" b="1" dirty="0"/>
              <a:t>Call to Action</a:t>
            </a:r>
            <a:r>
              <a:rPr lang="en-US" dirty="0"/>
              <a:t>: Stay informed and adapt to these technological advancements.</a:t>
            </a:r>
            <a:endParaRPr lang="en-SZ" dirty="0"/>
          </a:p>
        </p:txBody>
      </p:sp>
      <p:pic>
        <p:nvPicPr>
          <p:cNvPr id="5" name="Picture 4" descr="A person holding a phone&#10;&#10;Description automatically generated">
            <a:extLst>
              <a:ext uri="{FF2B5EF4-FFF2-40B4-BE49-F238E27FC236}">
                <a16:creationId xmlns:a16="http://schemas.microsoft.com/office/drawing/2014/main" id="{A77D62EE-F71A-2342-EBD3-4A31192BE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684" y="1685925"/>
            <a:ext cx="6748828" cy="449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67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3A61-3FD7-23DD-A4CC-9608172FB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Discussion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B91BF-7741-BFF8-ECDF-AEC4F0764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Prompt: Open the floor for questions and further discussion.</a:t>
            </a:r>
            <a:endParaRPr lang="en-SZ" dirty="0"/>
          </a:p>
        </p:txBody>
      </p:sp>
      <p:pic>
        <p:nvPicPr>
          <p:cNvPr id="5" name="Picture 4" descr="A hand holding a sign&#10;&#10;Description automatically generated">
            <a:extLst>
              <a:ext uri="{FF2B5EF4-FFF2-40B4-BE49-F238E27FC236}">
                <a16:creationId xmlns:a16="http://schemas.microsoft.com/office/drawing/2014/main" id="{13C8D200-194A-63B3-B57C-B2C4C323D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404443"/>
            <a:ext cx="6400800" cy="424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340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2818-C5E4-87A4-F326-0B28321F7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</a:t>
            </a:r>
            <a:endParaRPr lang="en-S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6AF40-2383-FD56-CD17-ECB9B577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Question 1</a:t>
            </a:r>
            <a:r>
              <a:rPr lang="en-US" dirty="0"/>
              <a:t>:Explain two ways in which Artificial Intelligence (AI) has impacted everyday life. Provide examples in your answer.</a:t>
            </a:r>
          </a:p>
          <a:p>
            <a:r>
              <a:rPr lang="en-US" b="1" dirty="0"/>
              <a:t>Question 2</a:t>
            </a:r>
            <a:r>
              <a:rPr lang="en-US" dirty="0"/>
              <a:t>:Describe the difference between Augmented Reality (AR) and Virtual Reality (VR), and give one real-world example of each being used in daily life.</a:t>
            </a:r>
            <a:endParaRPr lang="en-SZ" dirty="0"/>
          </a:p>
        </p:txBody>
      </p:sp>
    </p:spTree>
    <p:extLst>
      <p:ext uri="{BB962C8B-B14F-4D97-AF65-F5344CB8AC3E}">
        <p14:creationId xmlns:p14="http://schemas.microsoft.com/office/powerpoint/2010/main" val="1596800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555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Impact of Emerging Technologies on Everyday Life</vt:lpstr>
      <vt:lpstr>Introduction</vt:lpstr>
      <vt:lpstr>Artificial Intelligence (AI) in Daily Life</vt:lpstr>
      <vt:lpstr>Augmented Reality (AR) Enhancing Experiences</vt:lpstr>
      <vt:lpstr>Virtual Reality (VR) Immersing Users</vt:lpstr>
      <vt:lpstr>Convergence of AI, AR, and VR</vt:lpstr>
      <vt:lpstr>Impact on Education</vt:lpstr>
      <vt:lpstr>Transforming Retail and Shopping</vt:lpstr>
      <vt:lpstr>Enhancing Healthcare</vt:lpstr>
      <vt:lpstr>Future Outlook</vt:lpstr>
      <vt:lpstr>Conclusion</vt:lpstr>
      <vt:lpstr>Questions &amp; Discussion</vt:lpstr>
      <vt:lpstr>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365</dc:creator>
  <cp:lastModifiedBy>365</cp:lastModifiedBy>
  <cp:revision>7</cp:revision>
  <dcterms:created xsi:type="dcterms:W3CDTF">2025-05-07T08:09:41Z</dcterms:created>
  <dcterms:modified xsi:type="dcterms:W3CDTF">2025-05-07T08:41:15Z</dcterms:modified>
</cp:coreProperties>
</file>